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304" r:id="rId2"/>
    <p:sldId id="321" r:id="rId3"/>
    <p:sldId id="322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Barbu" initials="GB" lastIdx="1" clrIdx="0">
    <p:extLst>
      <p:ext uri="{19B8F6BF-5375-455C-9EA6-DF929625EA0E}">
        <p15:presenceInfo xmlns:p15="http://schemas.microsoft.com/office/powerpoint/2012/main" userId="b4f55515df6f9629" providerId="Windows Live"/>
      </p:ext>
    </p:extLst>
  </p:cmAuthor>
  <p:cmAuthor id="2" name="Raluca Oprisan" initials="RO" lastIdx="1" clrIdx="1">
    <p:extLst>
      <p:ext uri="{19B8F6BF-5375-455C-9EA6-DF929625EA0E}">
        <p15:presenceInfo xmlns:p15="http://schemas.microsoft.com/office/powerpoint/2012/main" userId="Raluca Opri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A"/>
    <a:srgbClr val="53565A"/>
    <a:srgbClr val="A50021"/>
    <a:srgbClr val="CC0000"/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86DF-B3AC-424E-9B80-2ECF890CE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DA7A-8D03-4E9E-9FF6-05780193D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494C-A81F-40E2-8F14-E06AF84F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210D-66D1-4325-8F53-44CD9814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3D91-C168-44CC-902B-1604726D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BC3C-2519-45F2-8D68-E30F06F3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2F7D8-D243-4FCC-923A-26A807F6D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3EE62-88AA-424F-A42A-D3A690FE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106F5-CB29-4597-9E93-E457E675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93A6-3E27-430E-8E84-C99F7BC8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9C68C-AF57-4D21-803F-6BBCB8BC4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B0287-EF4D-4708-ACBE-A2E66EC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7316-D1A7-4602-B1D7-6ECC88AB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E6E6-0C94-4174-BB9B-94B1492B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5BB4-45C3-4908-91F7-52551CC7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687A31-DD12-4AE7-883A-8EB05E1A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605AD-900A-4A9F-9390-7B4E845F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14-10-2020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4AEA7-6430-482E-9212-1C18742B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4C09D-FB9E-4920-BCBB-CADEF35A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3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57967-8C08-499C-A3E0-68E20707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1C76A-02B7-4CC8-93BF-7D23C55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8607C-6BC7-4D0E-819E-B4609F0B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70B1A7-47CB-4DF3-B5AA-93EF427F9D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882" y="1645921"/>
            <a:ext cx="2208195" cy="399202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evidentierea</a:t>
            </a:r>
            <a:r>
              <a:rPr lang="en-US" dirty="0"/>
              <a:t> </a:t>
            </a:r>
            <a:r>
              <a:rPr lang="en-US" dirty="0" err="1"/>
              <a:t>textelor</a:t>
            </a:r>
            <a:r>
              <a:rPr lang="en-US" dirty="0"/>
              <a:t> se pot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culorile</a:t>
            </a:r>
            <a:r>
              <a:rPr lang="en-US" dirty="0"/>
              <a:t> </a:t>
            </a:r>
            <a:r>
              <a:rPr lang="en-US" dirty="0" err="1"/>
              <a:t>secundare</a:t>
            </a:r>
            <a:r>
              <a:rPr lang="en-US" dirty="0"/>
              <a:t> definite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65F3C-260B-4861-9B99-C532E1BE9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48" y="1220051"/>
            <a:ext cx="6378228" cy="5150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A9746-1144-4535-AF05-285F0B715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" y="253283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44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A064-77D9-45CE-8C13-ECFB3B1E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781F-33C0-4FA9-B74A-7F819416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ADF8-0753-4279-A4BD-8F69D825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5B3B1-9208-4BBD-BF23-0E86932D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2E628-AA6D-4660-9B2D-729AA06A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5733-2FE3-4298-9416-75343059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7883C-16A3-478D-891C-26A764FC4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199FA-FDE4-49E6-9075-B5CA92A4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790A-4BD9-41A4-81E6-8DD5FD1F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5B748-3934-4AD4-9A03-F212303C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8169-7C32-47D6-8866-F433103B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FCDD-4382-46C3-9976-646E73DD8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24404-60A7-4832-8CF2-50D84B2E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01B12-699F-4181-92B8-020259A9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E187F-04EF-4483-98A2-F250BD32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03BF6-F01E-4C68-8CE8-6FCA3D46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4CFE-F37B-4B1E-A8E4-B7EFAE36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146F-CAB8-4C4D-BD77-6C44DF2D2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84971-004E-44ED-B630-8E11C539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89C5-92DC-4DB3-9C0F-4B685338A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C80DC-4FF7-4E4E-9966-35B77CD7A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DBB18-659C-49B8-8374-ACED6050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7300C-A37C-4D9D-8004-1C56CE1B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F2A32-D18F-4EDC-85DD-50CCE5CE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0D91-92F0-4981-A205-665F62E8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117B9-2331-4984-9912-E3A48B18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595E0-DF59-4DE4-BF03-A91ACC26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85A82-DF52-466F-B4AD-BE024048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00964-5C85-419A-813C-5761AC60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F37ED-7BFC-42AB-99B4-B6F977AA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C3315-3D3C-4BC4-B66F-A69B0927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FF39-DD8B-4BC0-9650-7D682CB0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31B8-35F1-4303-ABF7-DBC99C6F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C26E9-416F-4CBE-A3AF-5F1E365AE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B81EE-7184-431C-B187-9F1544B3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D01B3-98DA-49A8-AE54-6B3E8810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D4F6D-EE08-48AF-9804-B87BC5A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0C25-4097-408C-BD0C-344EE16B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81E59-858E-4EA3-835E-8CE20132E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2C81E-6F42-461C-998F-2D1E15E38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19B0E-F610-4563-B241-DD04A4B0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A0AE7-38A7-40DA-BEAB-65B80206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0A89C-5D52-4B50-B007-1136BFD1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9AD67-3492-427D-B52E-49F49D7D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0264F-452F-4A53-8AA6-18FAF8234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65E3-F247-4B4B-87FC-A6606DDA9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0CAC-007B-48CF-92A4-1FFF8A33349F}" type="datetimeFigureOut">
              <a:rPr lang="en-US" smtClean="0"/>
              <a:t>14-10-2020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ECAAA-541B-47C6-932F-EBE3684B6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BADBF-D4FC-4B85-9C76-5A92087EB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EDA3A-A1B1-49EB-8AB0-279718FE01B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57" y="180306"/>
            <a:ext cx="8006400" cy="6465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6AF95-08B4-4F2A-AD3E-402643D01F2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78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lur.com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8B05F8-5A25-4823-93CF-425EC94A8178}"/>
              </a:ext>
            </a:extLst>
          </p:cNvPr>
          <p:cNvSpPr/>
          <p:nvPr/>
        </p:nvSpPr>
        <p:spPr>
          <a:xfrm>
            <a:off x="-1" y="53"/>
            <a:ext cx="12192001" cy="68578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9" dirty="0">
              <a:latin typeface="DINPro-Regular" panose="0200050303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D8E24C-7C5A-40E9-9A1A-212F383F3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1" y="109476"/>
            <a:ext cx="8220815" cy="66390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C252DD-BD47-4D65-8497-5B566B3C0A19}"/>
              </a:ext>
            </a:extLst>
          </p:cNvPr>
          <p:cNvSpPr/>
          <p:nvPr/>
        </p:nvSpPr>
        <p:spPr>
          <a:xfrm>
            <a:off x="846573" y="2369771"/>
            <a:ext cx="10667403" cy="1525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000" b="1" dirty="0">
                <a:latin typeface="DINPro-Regular" panose="02000503030000020004"/>
              </a:rPr>
              <a:t>Camera web Full HD cu autofocus</a:t>
            </a:r>
          </a:p>
          <a:p>
            <a:r>
              <a:rPr lang="en-US" sz="2200" b="1" dirty="0">
                <a:latin typeface="DINPro-Regular" panose="02000503030000020004"/>
              </a:rPr>
              <a:t>TLL491131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CC9511-12E6-45C5-9A4A-14021D46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7" y="3836619"/>
            <a:ext cx="4927856" cy="15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299" y="802056"/>
            <a:ext cx="7450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70C0"/>
                </a:solidFill>
                <a:latin typeface="DINPro-Regular" panose="02000503030000020004" pitchFamily="50" charset="0"/>
              </a:rPr>
              <a:t>Camera web Full HD cu autofocus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latin typeface="DINPro-Regular" panose="02000503030000020004" pitchFamily="50" charset="0"/>
              </a:rPr>
              <a:t>In Focus	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latin typeface="DINPro-Regular" panose="02000503030000020004" pitchFamily="50" charset="0"/>
              </a:rPr>
              <a:t>Autofocus. Full HD. Plug &amp; Play.</a:t>
            </a: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6F5E1AB2-A698-449F-BCED-43B0C4540722}"/>
              </a:ext>
            </a:extLst>
          </p:cNvPr>
          <p:cNvSpPr txBox="1"/>
          <p:nvPr/>
        </p:nvSpPr>
        <p:spPr>
          <a:xfrm>
            <a:off x="9768704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944E7A90-7DA2-4C93-AFE3-AF5EA1472521}"/>
              </a:ext>
            </a:extLst>
          </p:cNvPr>
          <p:cNvSpPr txBox="1"/>
          <p:nvPr/>
        </p:nvSpPr>
        <p:spPr>
          <a:xfrm>
            <a:off x="90540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1FCE9D01-85EA-48F7-8CF2-95289667FD3F}"/>
              </a:ext>
            </a:extLst>
          </p:cNvPr>
          <p:cNvSpPr txBox="1"/>
          <p:nvPr/>
        </p:nvSpPr>
        <p:spPr>
          <a:xfrm>
            <a:off x="83301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37E4B-258F-4365-A356-B627B5C7AA12}"/>
              </a:ext>
            </a:extLst>
          </p:cNvPr>
          <p:cNvSpPr/>
          <p:nvPr/>
        </p:nvSpPr>
        <p:spPr>
          <a:xfrm>
            <a:off x="269415" y="1924745"/>
            <a:ext cx="756829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56565A"/>
                </a:solidFill>
                <a:latin typeface="DINPro-Regular" panose="02000503030000020004" pitchFamily="50" charset="0"/>
              </a:rPr>
              <a:t>Caracteristici</a:t>
            </a:r>
            <a:r>
              <a:rPr lang="en-US" b="1" dirty="0">
                <a:solidFill>
                  <a:srgbClr val="56565A"/>
                </a:solidFill>
                <a:latin typeface="DINPro-Regular" panose="02000503030000020004" pitchFamily="50" charset="0"/>
              </a:rPr>
              <a:t>:</a:t>
            </a:r>
          </a:p>
          <a:p>
            <a:endParaRPr lang="en-US" sz="1000" dirty="0">
              <a:solidFill>
                <a:srgbClr val="53565A"/>
              </a:solidFill>
              <a:latin typeface="DINPro-Regular" panose="02000503030000020004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Rezolutie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Full HD -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potrivita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pentru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conferinte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video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si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webinarii</a:t>
            </a:r>
            <a:endParaRPr lang="en-US" sz="1600" dirty="0">
              <a:solidFill>
                <a:srgbClr val="53565A"/>
              </a:solidFill>
              <a:latin typeface="DINPro-Regular" panose="02000503030000020004"/>
            </a:endParaRPr>
          </a:p>
          <a:p>
            <a:pPr marL="285750" indent="-285750">
              <a:buBlip>
                <a:blip r:embed="rId2"/>
              </a:buBlip>
            </a:pPr>
            <a:r>
              <a:rPr lang="it-IT" sz="1600" dirty="0">
                <a:solidFill>
                  <a:srgbClr val="53565A"/>
                </a:solidFill>
                <a:latin typeface="DINPro-Regular" panose="02000503030000020004"/>
              </a:rPr>
              <a:t>Autofocus si lentila cu unghi larg pentru imagini clare si detaliate</a:t>
            </a:r>
          </a:p>
          <a:p>
            <a:pPr marL="285750" indent="-285750">
              <a:buBlip>
                <a:blip r:embed="rId2"/>
              </a:buBlip>
            </a:pPr>
            <a:r>
              <a:rPr lang="it-IT" sz="1600" dirty="0">
                <a:solidFill>
                  <a:srgbClr val="53565A"/>
                </a:solidFill>
                <a:latin typeface="DINPro-Regular" panose="02000503030000020004"/>
              </a:rPr>
              <a:t>Microfon incorporat ce atenueaza zgomotul ambiental pentru conversatii clare</a:t>
            </a:r>
          </a:p>
          <a:p>
            <a:pPr marL="285750" indent="-285750">
              <a:buBlip>
                <a:blip r:embed="rId2"/>
              </a:buBlip>
            </a:pPr>
            <a:r>
              <a:rPr lang="it-IT" sz="1600" dirty="0">
                <a:solidFill>
                  <a:srgbClr val="53565A"/>
                </a:solidFill>
                <a:latin typeface="DINPro-Regular" panose="02000503030000020004"/>
              </a:rPr>
              <a:t>Usor de instalat si folosit</a:t>
            </a:r>
          </a:p>
          <a:p>
            <a:endParaRPr lang="en-US" sz="1600" dirty="0">
              <a:solidFill>
                <a:srgbClr val="53565A"/>
              </a:solidFill>
              <a:latin typeface="DINPro-Regular" panose="02000503030000020004"/>
            </a:endParaRPr>
          </a:p>
          <a:p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Alatura-te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conferintei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video a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echipei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tale,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cursurilor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online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sau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webinarului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tau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preferat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in </a:t>
            </a:r>
            <a:r>
              <a:rPr lang="en-US" sz="1600" b="1" dirty="0" err="1">
                <a:solidFill>
                  <a:srgbClr val="53565A"/>
                </a:solidFill>
                <a:latin typeface="DINPro-Regular" panose="02000503030000020004"/>
              </a:rPr>
              <a:t>rezolutie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 Full HD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! Tot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trebuie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sa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faci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este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sa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conectezi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camera web la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portul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USB al computer-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ului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sau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alt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dispozitiv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si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esti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gata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pentru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transmisia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live. </a:t>
            </a:r>
          </a:p>
          <a:p>
            <a:endParaRPr lang="en-US" sz="1600" dirty="0">
              <a:solidFill>
                <a:srgbClr val="53565A"/>
              </a:solidFill>
              <a:latin typeface="DINPro-Regular" panose="02000503030000020004"/>
            </a:endParaRPr>
          </a:p>
          <a:p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Multumita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b="1" dirty="0" err="1">
                <a:solidFill>
                  <a:srgbClr val="53565A"/>
                </a:solidFill>
                <a:latin typeface="DINPro-Regular" panose="02000503030000020004"/>
              </a:rPr>
              <a:t>functiei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 autofocus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,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poti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vorbi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natural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si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te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poti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misca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in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voie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in fata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camerei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,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iar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imaginea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va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ramane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mereu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clara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. </a:t>
            </a:r>
          </a:p>
          <a:p>
            <a:endParaRPr lang="en-US" sz="1600" dirty="0">
              <a:solidFill>
                <a:srgbClr val="53565A"/>
              </a:solidFill>
              <a:latin typeface="DINPro-Regular" panose="02000503030000020004"/>
            </a:endParaRPr>
          </a:p>
          <a:p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Conceputa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pentru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a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oferi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siguranta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, camera web are o </a:t>
            </a:r>
            <a:r>
              <a:rPr lang="en-US" sz="1600" b="1" dirty="0" err="1">
                <a:solidFill>
                  <a:srgbClr val="53565A"/>
                </a:solidFill>
                <a:latin typeface="DINPro-Regular" panose="02000503030000020004"/>
              </a:rPr>
              <a:t>protectie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b="1" dirty="0" err="1">
                <a:solidFill>
                  <a:srgbClr val="53565A"/>
                </a:solidFill>
                <a:latin typeface="DINPro-Regular" panose="02000503030000020004"/>
              </a:rPr>
              <a:t>ce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b="1" dirty="0" err="1">
                <a:solidFill>
                  <a:srgbClr val="53565A"/>
                </a:solidFill>
                <a:latin typeface="DINPro-Regular" panose="02000503030000020004"/>
              </a:rPr>
              <a:t>acopera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b="1" dirty="0" err="1">
                <a:solidFill>
                  <a:srgbClr val="53565A"/>
                </a:solidFill>
                <a:latin typeface="DINPro-Regular" panose="02000503030000020004"/>
              </a:rPr>
              <a:t>lentila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atunci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cand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nu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este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in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functiune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.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Aceast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capac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de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protectie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te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va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feri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de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atacurile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hackerilor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sau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alte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amenintari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virtuale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. In plus, camera web are un </a:t>
            </a:r>
            <a:r>
              <a:rPr lang="en-US" sz="1600" b="1" dirty="0" err="1">
                <a:solidFill>
                  <a:srgbClr val="53565A"/>
                </a:solidFill>
                <a:latin typeface="DINPro-Regular" panose="02000503030000020004"/>
              </a:rPr>
              <a:t>microfon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b="1" dirty="0" err="1">
                <a:solidFill>
                  <a:srgbClr val="53565A"/>
                </a:solidFill>
                <a:latin typeface="DINPro-Regular" panose="02000503030000020004"/>
              </a:rPr>
              <a:t>incorporat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atenueaza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zgomotele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ambientale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si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iti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asigura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conversatii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DINPro-Regular" panose="02000503030000020004"/>
              </a:rPr>
              <a:t>clare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.</a:t>
            </a:r>
          </a:p>
        </p:txBody>
      </p:sp>
      <p:pic>
        <p:nvPicPr>
          <p:cNvPr id="2" name="Picture 1" descr="A close up of a camera&#10;&#10;Description automatically generated">
            <a:extLst>
              <a:ext uri="{FF2B5EF4-FFF2-40B4-BE49-F238E27FC236}">
                <a16:creationId xmlns:a16="http://schemas.microsoft.com/office/drawing/2014/main" id="{A3F674FF-2E20-450C-A48E-1BDD23FCF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7" b="92933" l="10000" r="90000">
                        <a14:foregroundMark x1="49667" y1="27600" x2="49667" y2="27600"/>
                        <a14:foregroundMark x1="49133" y1="24867" x2="61000" y2="23533"/>
                        <a14:foregroundMark x1="61000" y1="23533" x2="65600" y2="29533"/>
                        <a14:foregroundMark x1="65600" y1="29533" x2="57800" y2="33800"/>
                        <a14:foregroundMark x1="57800" y1="33800" x2="55400" y2="27200"/>
                        <a14:foregroundMark x1="51333" y1="23000" x2="45733" y2="28400"/>
                        <a14:foregroundMark x1="45733" y1="28400" x2="48733" y2="36000"/>
                        <a14:foregroundMark x1="48733" y1="36000" x2="49000" y2="36200"/>
                        <a14:foregroundMark x1="51867" y1="30333" x2="54067" y2="35133"/>
                        <a14:foregroundMark x1="52400" y1="27867" x2="52000" y2="29133"/>
                        <a14:foregroundMark x1="48867" y1="32800" x2="55133" y2="36067"/>
                        <a14:foregroundMark x1="55133" y1="36067" x2="55133" y2="36067"/>
                        <a14:foregroundMark x1="54067" y1="33067" x2="52800" y2="36067"/>
                        <a14:foregroundMark x1="52133" y1="34400" x2="55533" y2="35400"/>
                        <a14:foregroundMark x1="46133" y1="33733" x2="53000" y2="38867"/>
                        <a14:foregroundMark x1="53000" y1="38867" x2="55400" y2="39200"/>
                        <a14:foregroundMark x1="53467" y1="40267" x2="43533" y2="36467"/>
                        <a14:foregroundMark x1="55933" y1="11867" x2="58667" y2="9800"/>
                        <a14:foregroundMark x1="57733" y1="5467" x2="64800" y2="5467"/>
                        <a14:foregroundMark x1="22467" y1="93467" x2="32200" y2="92933"/>
                        <a14:foregroundMark x1="32200" y1="92933" x2="37467" y2="9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190" r="20636" b="36877"/>
          <a:stretch/>
        </p:blipFill>
        <p:spPr>
          <a:xfrm>
            <a:off x="8132059" y="1720434"/>
            <a:ext cx="3626909" cy="40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613CFE-54A3-422C-B99B-3AE5316485D6}"/>
              </a:ext>
            </a:extLst>
          </p:cNvPr>
          <p:cNvSpPr/>
          <p:nvPr/>
        </p:nvSpPr>
        <p:spPr>
          <a:xfrm>
            <a:off x="266299" y="802056"/>
            <a:ext cx="7450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Camera web Full HD cu autofocus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In Focus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Autofocus. Full HD. Plug &amp; Play.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DBD598-768C-407E-AADC-03C2E71FE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01488"/>
              </p:ext>
            </p:extLst>
          </p:nvPr>
        </p:nvGraphicFramePr>
        <p:xfrm>
          <a:off x="341862" y="1817719"/>
          <a:ext cx="6796056" cy="491490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2275534">
                  <a:extLst>
                    <a:ext uri="{9D8B030D-6E8A-4147-A177-3AD203B41FA5}">
                      <a16:colId xmlns:a16="http://schemas.microsoft.com/office/drawing/2014/main" val="4062224461"/>
                    </a:ext>
                  </a:extLst>
                </a:gridCol>
                <a:gridCol w="4520522">
                  <a:extLst>
                    <a:ext uri="{9D8B030D-6E8A-4147-A177-3AD203B41FA5}">
                      <a16:colId xmlns:a16="http://schemas.microsoft.com/office/drawing/2014/main" val="3605026314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 err="1">
                          <a:solidFill>
                            <a:srgbClr val="0070C0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Specificatii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70C0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tehnice</a:t>
                      </a:r>
                      <a:endParaRPr lang="en-US" sz="1800" kern="1200" dirty="0">
                        <a:solidFill>
                          <a:srgbClr val="0070C0"/>
                        </a:solidFill>
                        <a:latin typeface="DINPro-Regular" panose="02000503030000020004" pitchFamily="50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797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Senzor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imagine: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1/2.7 2MP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331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Rezolutie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video: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1920x1080 (Full HD)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21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Cadre video: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30fps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401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Focalizare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Autofocus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83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Microfon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1223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Unghi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vizibilitate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602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 audio: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153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 video: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MJPEG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772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Alimentare: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USB DC 5V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551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Lungime cablu: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150cm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7796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Caracteristici: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Protectie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lentila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confidentialitate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Mod de </a:t>
                      </a:r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functionare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lumina </a:t>
                      </a:r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redusa</a:t>
                      </a:r>
                      <a:endParaRPr lang="en-US" sz="1400" u="none" strike="noStrike" kern="1200" dirty="0">
                        <a:solidFill>
                          <a:srgbClr val="56565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1048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Compatibilitate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Windows® 10 </a:t>
                      </a:r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noi</a:t>
                      </a:r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Windows 8, Windows 7, Mac OS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535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Dimensiuni: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 x 71.4 x 32 mm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177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Greutate: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98g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087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Culoare: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Negru</a:t>
                      </a:r>
                      <a:endParaRPr lang="en-US" sz="1400" u="none" strike="noStrike" kern="1200" dirty="0">
                        <a:solidFill>
                          <a:srgbClr val="56565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740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Pachetul include: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x Camera web, 1 x Manual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164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Dimensiuni ambalaj: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x 85 x 65 mm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480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Greutate ambalaj: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136g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610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 produs: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TLL491131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586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EAN: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5949120003100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884195"/>
                  </a:ext>
                </a:extLst>
              </a:tr>
            </a:tbl>
          </a:graphicData>
        </a:graphic>
      </p:graphicFrame>
      <p:pic>
        <p:nvPicPr>
          <p:cNvPr id="4" name="Picture 3" descr="A close up of a camera&#10;&#10;Description automatically generated">
            <a:extLst>
              <a:ext uri="{FF2B5EF4-FFF2-40B4-BE49-F238E27FC236}">
                <a16:creationId xmlns:a16="http://schemas.microsoft.com/office/drawing/2014/main" id="{121134AC-DE6E-4F3E-92F8-7B4E6F280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7" b="95667" l="10000" r="90000">
                        <a14:foregroundMark x1="54200" y1="26667" x2="53067" y2="34733"/>
                        <a14:foregroundMark x1="53067" y1="34733" x2="62333" y2="32267"/>
                        <a14:foregroundMark x1="62333" y1="32267" x2="57000" y2="26800"/>
                        <a14:foregroundMark x1="57000" y1="26800" x2="49733" y2="25933"/>
                        <a14:foregroundMark x1="49733" y1="25933" x2="48267" y2="33467"/>
                        <a14:foregroundMark x1="48267" y1="33467" x2="53333" y2="38333"/>
                        <a14:foregroundMark x1="53333" y1="38333" x2="54733" y2="38400"/>
                        <a14:foregroundMark x1="56067" y1="23267" x2="48200" y2="24400"/>
                        <a14:foregroundMark x1="48200" y1="24400" x2="46533" y2="26933"/>
                        <a14:foregroundMark x1="46267" y1="32533" x2="50067" y2="39000"/>
                        <a14:foregroundMark x1="50067" y1="39000" x2="54867" y2="41333"/>
                        <a14:foregroundMark x1="54067" y1="14267" x2="57733" y2="9267"/>
                        <a14:foregroundMark x1="59333" y1="5333" x2="64800" y2="5600"/>
                        <a14:foregroundMark x1="21533" y1="93867" x2="42067" y2="91733"/>
                        <a14:foregroundMark x1="42067" y1="91733" x2="47933" y2="92000"/>
                        <a14:foregroundMark x1="20400" y1="95667" x2="333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48" y="802056"/>
            <a:ext cx="5934269" cy="5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9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77BD0-EC75-4C18-885F-42A6DCADBCEA}"/>
              </a:ext>
            </a:extLst>
          </p:cNvPr>
          <p:cNvSpPr txBox="1"/>
          <p:nvPr/>
        </p:nvSpPr>
        <p:spPr>
          <a:xfrm>
            <a:off x="3643745" y="4941217"/>
            <a:ext cx="490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ITI MULTUMIM!</a:t>
            </a:r>
          </a:p>
          <a:p>
            <a:endParaRPr lang="en-US" sz="2400" dirty="0">
              <a:latin typeface="DINPro-Regular" panose="02000503030000020004" pitchFamily="50" charset="0"/>
            </a:endParaRPr>
          </a:p>
          <a:p>
            <a:pPr algn="ctr"/>
            <a:r>
              <a:rPr lang="en-US" sz="1600" dirty="0" err="1">
                <a:latin typeface="DINPro-Regular" panose="02000503030000020004" pitchFamily="50" charset="0"/>
              </a:rPr>
              <a:t>Pentru</a:t>
            </a:r>
            <a:r>
              <a:rPr lang="en-US" sz="1600" dirty="0">
                <a:latin typeface="DINPro-Regular" panose="02000503030000020004" pitchFamily="50" charset="0"/>
              </a:rPr>
              <a:t> </a:t>
            </a:r>
            <a:r>
              <a:rPr lang="en-US" sz="1600" dirty="0" err="1">
                <a:latin typeface="DINPro-Regular" panose="02000503030000020004" pitchFamily="50" charset="0"/>
              </a:rPr>
              <a:t>mai</a:t>
            </a:r>
            <a:r>
              <a:rPr lang="en-US" sz="1600" dirty="0">
                <a:latin typeface="DINPro-Regular" panose="02000503030000020004" pitchFamily="50" charset="0"/>
              </a:rPr>
              <a:t> </a:t>
            </a:r>
            <a:r>
              <a:rPr lang="en-US" sz="1600" dirty="0" err="1">
                <a:latin typeface="DINPro-Regular" panose="02000503030000020004" pitchFamily="50" charset="0"/>
              </a:rPr>
              <a:t>multe</a:t>
            </a:r>
            <a:r>
              <a:rPr lang="en-US" sz="1600" dirty="0">
                <a:latin typeface="DINPro-Regular" panose="02000503030000020004" pitchFamily="50" charset="0"/>
              </a:rPr>
              <a:t> </a:t>
            </a:r>
            <a:r>
              <a:rPr lang="en-US" sz="1600" dirty="0" err="1">
                <a:latin typeface="DINPro-Regular" panose="02000503030000020004" pitchFamily="50" charset="0"/>
              </a:rPr>
              <a:t>produse</a:t>
            </a:r>
            <a:r>
              <a:rPr lang="en-US" sz="1600" dirty="0">
                <a:latin typeface="DINPro-Regular" panose="02000503030000020004" pitchFamily="50" charset="0"/>
              </a:rPr>
              <a:t>, </a:t>
            </a:r>
            <a:r>
              <a:rPr lang="en-US" sz="1600" dirty="0" err="1">
                <a:latin typeface="DINPro-Regular" panose="02000503030000020004" pitchFamily="50" charset="0"/>
              </a:rPr>
              <a:t>viziteaza</a:t>
            </a:r>
            <a:endParaRPr lang="en-US" sz="1600" dirty="0">
              <a:latin typeface="DINPro-Regular" panose="02000503030000020004" pitchFamily="50" charset="0"/>
            </a:endParaRPr>
          </a:p>
          <a:p>
            <a:pPr algn="ctr"/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INPro-Regular" panose="02000503030000020004" pitchFamily="50" charset="0"/>
                <a:hlinkClick r:id="rId2"/>
              </a:rPr>
              <a:t>www.tellur.com</a:t>
            </a:r>
            <a:endParaRPr lang="en-US" sz="1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DINPro-Regular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695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341</Words>
  <Application>Microsoft Office PowerPoint</Application>
  <PresentationFormat>Widescreen</PresentationFormat>
  <Paragraphs>65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DINPro-Regular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Oprisan</dc:creator>
  <cp:lastModifiedBy>Iulia Matache</cp:lastModifiedBy>
  <cp:revision>43</cp:revision>
  <dcterms:created xsi:type="dcterms:W3CDTF">2019-08-05T12:36:47Z</dcterms:created>
  <dcterms:modified xsi:type="dcterms:W3CDTF">2020-10-14T14:17:17Z</dcterms:modified>
</cp:coreProperties>
</file>