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4" r:id="rId2"/>
    <p:sldId id="321" r:id="rId3"/>
    <p:sldId id="322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Barbu" initials="GB" lastIdx="1" clrIdx="0">
    <p:extLst>
      <p:ext uri="{19B8F6BF-5375-455C-9EA6-DF929625EA0E}">
        <p15:presenceInfo xmlns:p15="http://schemas.microsoft.com/office/powerpoint/2012/main" userId="b4f55515df6f9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A"/>
    <a:srgbClr val="53565A"/>
    <a:srgbClr val="A50021"/>
    <a:srgbClr val="CC0000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6DF-B3AC-424E-9B80-2ECF890C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DA7A-8D03-4E9E-9FF6-05780193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494C-A81F-40E2-8F14-E06AF84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210D-66D1-4325-8F53-44CD98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3D91-C168-44CC-902B-1604726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BC3C-2519-45F2-8D68-E30F06F3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F7D8-D243-4FCC-923A-26A807F6D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EE62-88AA-424F-A42A-D3A690FE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06F5-CB29-4597-9E93-E457E67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93A6-3E27-430E-8E84-C99F7BC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68C-AF57-4D21-803F-6BBCB8BC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B0287-EF4D-4708-ACBE-A2E66EC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7316-D1A7-4602-B1D7-6ECC88A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E6E6-0C94-4174-BB9B-94B1492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5BB4-45C3-4908-91F7-52551CC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7A31-DD12-4AE7-883A-8EB05E1A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05AD-900A-4A9F-9390-7B4E845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AEA7-6430-482E-9212-1C18742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C09D-FB9E-4920-BCBB-CADEF35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57967-8C08-499C-A3E0-68E2070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C76A-02B7-4CC8-93BF-7D23C55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607C-6BC7-4D0E-819E-B4609F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0B1A7-47CB-4DF3-B5AA-93EF427F9D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882" y="1645921"/>
            <a:ext cx="2208195" cy="39920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evidentierea</a:t>
            </a:r>
            <a:r>
              <a:rPr lang="en-US" dirty="0"/>
              <a:t> </a:t>
            </a:r>
            <a:r>
              <a:rPr lang="en-US" dirty="0" err="1"/>
              <a:t>textelor</a:t>
            </a:r>
            <a:r>
              <a:rPr lang="en-US" dirty="0"/>
              <a:t> se pot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definite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65F3C-260B-4861-9B99-C532E1BE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8" y="1220051"/>
            <a:ext cx="6378228" cy="515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9746-1144-4535-AF05-285F0B7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253283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A064-77D9-45CE-8C13-ECFB3B1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81F-33C0-4FA9-B74A-7F819416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DF8-0753-4279-A4BD-8F69D825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B3B1-9208-4BBD-BF23-0E86932D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E628-AA6D-4660-9B2D-729AA06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733-2FE3-4298-9416-75343059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83C-16A3-478D-891C-26A764F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99FA-FDE4-49E6-9075-B5CA92A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790A-4BD9-41A4-81E6-8DD5FD1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B748-3934-4AD4-9A03-F212303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169-7C32-47D6-8866-F433103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FCDD-4382-46C3-9976-646E73DD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24404-60A7-4832-8CF2-50D84B2E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1B12-699F-4181-92B8-020259A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187F-04EF-4483-98A2-F250BD3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3BF6-F01E-4C68-8CE8-6FCA3D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CFE-F37B-4B1E-A8E4-B7EFAE3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46F-CAB8-4C4D-BD77-6C44DF2D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4971-004E-44ED-B630-8E11C53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89C5-92DC-4DB3-9C0F-4B685338A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C80DC-4FF7-4E4E-9966-35B77CD7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BB18-659C-49B8-8374-ACED6050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7300C-A37C-4D9D-8004-1C56CE1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2A32-D18F-4EDC-85DD-50CCE5C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0D91-92F0-4981-A205-665F62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17B9-2331-4984-9912-E3A48B1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95E0-DF59-4DE4-BF03-A91ACC26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5A82-DF52-466F-B4AD-BE02404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0964-5C85-419A-813C-5761AC60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37ED-7BFC-42AB-99B4-B6F977AA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3315-3D3C-4BC4-B66F-A69B092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FF39-DD8B-4BC0-9650-7D682CB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31B8-35F1-4303-ABF7-DBC99C6F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26E9-416F-4CBE-A3AF-5F1E365A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81EE-7184-431C-B187-9F1544B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D01B3-98DA-49A8-AE54-6B3E881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4F6D-EE08-48AF-9804-B87BC5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25-4097-408C-BD0C-344EE16B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81E59-858E-4EA3-835E-8CE20132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C81E-6F42-461C-998F-2D1E15E3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9B0E-F610-4563-B241-DD04A4B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AE7-38A7-40DA-BEAB-65B80206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A89C-5D52-4B50-B007-1136BFD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AD67-3492-427D-B52E-49F49D7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264F-452F-4A53-8AA6-18FAF823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65E3-F247-4B4B-87FC-A6606DDA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CAC-007B-48CF-92A4-1FFF8A33349F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CAAA-541B-47C6-932F-EBE3684B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ADBF-D4FC-4B85-9C76-5A92087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DA3A-A1B1-49EB-8AB0-279718FE01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7" y="180306"/>
            <a:ext cx="8006400" cy="646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6AF95-08B4-4F2A-AD3E-402643D01F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78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ur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B05F8-5A25-4823-93CF-425EC94A8178}"/>
              </a:ext>
            </a:extLst>
          </p:cNvPr>
          <p:cNvSpPr/>
          <p:nvPr/>
        </p:nvSpPr>
        <p:spPr>
          <a:xfrm>
            <a:off x="-1" y="0"/>
            <a:ext cx="12192001" cy="6857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9" dirty="0">
              <a:latin typeface="DINPro-Regular" panose="02000503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3" y="2369771"/>
            <a:ext cx="9709667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DINPro-Regular" panose="02000503030000020004"/>
              </a:rPr>
              <a:t>Full HD Webcam</a:t>
            </a:r>
            <a:r>
              <a:rPr lang="ro-RO" sz="3000" b="1" dirty="0">
                <a:latin typeface="DINPro-Regular" panose="02000503030000020004"/>
              </a:rPr>
              <a:t> with autofocus</a:t>
            </a:r>
            <a:endParaRPr lang="en-US" sz="3000" b="1" dirty="0">
              <a:latin typeface="DINPro-Regular" panose="02000503030000020004"/>
            </a:endParaRPr>
          </a:p>
          <a:p>
            <a:r>
              <a:rPr lang="en-US" sz="2200" b="1" dirty="0">
                <a:latin typeface="DINPro-Regular" panose="02000503030000020004"/>
              </a:rPr>
              <a:t>TLL491131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C9511-12E6-45C5-9A4A-14021D46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3836619"/>
            <a:ext cx="4927856" cy="15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299" y="802056"/>
            <a:ext cx="6074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  <a:latin typeface="DINPro-Regular" panose="02000503030000020004" pitchFamily="50" charset="0"/>
              </a:rPr>
              <a:t>Full HD Webcam</a:t>
            </a:r>
            <a:r>
              <a:rPr lang="ro-RO" sz="2400" b="1" dirty="0">
                <a:solidFill>
                  <a:srgbClr val="0070C0"/>
                </a:solidFill>
                <a:latin typeface="DINPro-Regular" panose="02000503030000020004" pitchFamily="50" charset="0"/>
              </a:rPr>
              <a:t> with autofocus</a:t>
            </a:r>
            <a:endParaRPr lang="en-US" sz="2400" b="1" dirty="0">
              <a:solidFill>
                <a:srgbClr val="0070C0"/>
              </a:solidFill>
              <a:latin typeface="DINPro-Regular" panose="02000503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DINPro-Regular" panose="02000503030000020004" pitchFamily="50" charset="0"/>
              </a:rPr>
              <a:t>In Focus</a:t>
            </a:r>
            <a:endParaRPr lang="ro-RO" dirty="0">
              <a:solidFill>
                <a:srgbClr val="0070C0"/>
              </a:solidFill>
              <a:latin typeface="DINPro-Regular" panose="0200050303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  <a:latin typeface="DINPro-Regular" panose="02000503030000020004" pitchFamily="50" charset="0"/>
              </a:rPr>
              <a:t>Autofocus. Full HD. Plug &amp; Play.</a:t>
            </a: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37E4B-258F-4365-A356-B627B5C7AA12}"/>
              </a:ext>
            </a:extLst>
          </p:cNvPr>
          <p:cNvSpPr/>
          <p:nvPr/>
        </p:nvSpPr>
        <p:spPr>
          <a:xfrm>
            <a:off x="259583" y="1919685"/>
            <a:ext cx="73635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6565A"/>
                </a:solidFill>
                <a:latin typeface="DINPro-Regular" panose="02000503030000020004" pitchFamily="50" charset="0"/>
              </a:rPr>
              <a:t>Characteristics:</a:t>
            </a:r>
          </a:p>
          <a:p>
            <a:endParaRPr lang="en-US" sz="1000" dirty="0">
              <a:solidFill>
                <a:srgbClr val="53565A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Full HD resolution - the best choice for webinars and video conferencing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Autofocus and wide-angle lens for sharp, crystal clear images</a:t>
            </a:r>
            <a:endParaRPr lang="ro-RO" sz="1600" dirty="0">
              <a:solidFill>
                <a:srgbClr val="53565A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Built-in noise reduction microphone for a clear conversation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Plug and Play</a:t>
            </a:r>
            <a:r>
              <a:rPr lang="ro-RO" sz="1600" dirty="0">
                <a:solidFill>
                  <a:srgbClr val="53565A"/>
                </a:solidFill>
                <a:latin typeface="DINPro-Regular" panose="02000503030000020004"/>
              </a:rPr>
              <a:t> connection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, easy to use</a:t>
            </a:r>
          </a:p>
          <a:p>
            <a:pPr marL="285750" indent="-285750">
              <a:buBlip>
                <a:blip r:embed="rId2"/>
              </a:buBlip>
            </a:pPr>
            <a:endParaRPr lang="en-US" sz="1600" dirty="0">
              <a:solidFill>
                <a:srgbClr val="53565A"/>
              </a:solidFill>
              <a:latin typeface="DINPro-Regular" panose="02000503030000020004"/>
            </a:endParaRPr>
          </a:p>
          <a:p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Join your team's video conference, your online courses or favorite webinars in 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full HD resolution 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with our webcam.</a:t>
            </a:r>
            <a:endParaRPr lang="ro-RO" sz="1600" dirty="0">
              <a:solidFill>
                <a:srgbClr val="53565A"/>
              </a:solidFill>
              <a:latin typeface="DINPro-Regular" panose="02000503030000020004"/>
            </a:endParaRPr>
          </a:p>
          <a:p>
            <a:endParaRPr lang="ro-RO" sz="1600" dirty="0">
              <a:solidFill>
                <a:srgbClr val="53565A"/>
              </a:solidFill>
              <a:latin typeface="DINPro-Regular" panose="02000503030000020004"/>
            </a:endParaRPr>
          </a:p>
          <a:p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Just plug it in the USB port of your computer or other device and the webcam is ready to film! Thanks to the 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autofocus function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, you can move and talk naturally in front of the camera and your videos will always be sharp and crystal clear. </a:t>
            </a:r>
            <a:endParaRPr lang="ro-RO" sz="1600" dirty="0">
              <a:solidFill>
                <a:srgbClr val="53565A"/>
              </a:solidFill>
              <a:latin typeface="DINPro-Regular" panose="02000503030000020004"/>
            </a:endParaRPr>
          </a:p>
          <a:p>
            <a:endParaRPr lang="ro-RO" sz="1600" dirty="0">
              <a:solidFill>
                <a:srgbClr val="53565A"/>
              </a:solidFill>
              <a:latin typeface="DINPro-Regular" panose="02000503030000020004"/>
            </a:endParaRPr>
          </a:p>
          <a:p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Designed to provide security and peace of mind, the webcam has a built-in 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privacy cover 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that will protect the lens when it is not in use. This makes impossible for hackers and other virtual threats to invade your privacy. The webcam also has a </a:t>
            </a:r>
            <a:r>
              <a:rPr lang="en-US" sz="1600" b="1" dirty="0">
                <a:solidFill>
                  <a:srgbClr val="53565A"/>
                </a:solidFill>
                <a:latin typeface="DINPro-Regular" panose="02000503030000020004"/>
              </a:rPr>
              <a:t>built-in noise reduction microphone </a:t>
            </a:r>
            <a:r>
              <a:rPr lang="en-US" sz="1600" dirty="0">
                <a:solidFill>
                  <a:srgbClr val="53565A"/>
                </a:solidFill>
                <a:latin typeface="DINPro-Regular" panose="02000503030000020004"/>
              </a:rPr>
              <a:t>that will ensure a clear conversation.</a:t>
            </a:r>
          </a:p>
        </p:txBody>
      </p:sp>
      <p:pic>
        <p:nvPicPr>
          <p:cNvPr id="6" name="Picture 5" descr="A close up of a camera&#10;&#10;Description automatically generated">
            <a:extLst>
              <a:ext uri="{FF2B5EF4-FFF2-40B4-BE49-F238E27FC236}">
                <a16:creationId xmlns:a16="http://schemas.microsoft.com/office/drawing/2014/main" id="{FE87D5BF-B166-43D0-BB27-FEEE77661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7" b="92933" l="10000" r="90000">
                        <a14:foregroundMark x1="49667" y1="27600" x2="49667" y2="27600"/>
                        <a14:foregroundMark x1="49133" y1="24867" x2="61000" y2="23533"/>
                        <a14:foregroundMark x1="61000" y1="23533" x2="65600" y2="29533"/>
                        <a14:foregroundMark x1="65600" y1="29533" x2="57800" y2="33800"/>
                        <a14:foregroundMark x1="57800" y1="33800" x2="55400" y2="27200"/>
                        <a14:foregroundMark x1="51333" y1="23000" x2="45733" y2="28400"/>
                        <a14:foregroundMark x1="45733" y1="28400" x2="48733" y2="36000"/>
                        <a14:foregroundMark x1="48733" y1="36000" x2="49000" y2="36200"/>
                        <a14:foregroundMark x1="51867" y1="30333" x2="54067" y2="35133"/>
                        <a14:foregroundMark x1="52400" y1="27867" x2="52000" y2="29133"/>
                        <a14:foregroundMark x1="48867" y1="32800" x2="55133" y2="36067"/>
                        <a14:foregroundMark x1="55133" y1="36067" x2="55133" y2="36067"/>
                        <a14:foregroundMark x1="54067" y1="33067" x2="52800" y2="36067"/>
                        <a14:foregroundMark x1="52133" y1="34400" x2="55533" y2="35400"/>
                        <a14:foregroundMark x1="46133" y1="33733" x2="53000" y2="38867"/>
                        <a14:foregroundMark x1="53000" y1="38867" x2="55400" y2="39200"/>
                        <a14:foregroundMark x1="53467" y1="40267" x2="43533" y2="36467"/>
                        <a14:foregroundMark x1="55933" y1="11867" x2="58667" y2="9800"/>
                        <a14:foregroundMark x1="57733" y1="5467" x2="64800" y2="5467"/>
                        <a14:foregroundMark x1="22467" y1="93467" x2="32200" y2="92933"/>
                        <a14:foregroundMark x1="32200" y1="92933" x2="37467" y2="9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90" r="20636" b="36877"/>
          <a:stretch/>
        </p:blipFill>
        <p:spPr>
          <a:xfrm>
            <a:off x="8132059" y="1720434"/>
            <a:ext cx="3626909" cy="40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E35241-6765-4BB8-9C0A-3F44D13AFD4B}"/>
              </a:ext>
            </a:extLst>
          </p:cNvPr>
          <p:cNvSpPr/>
          <p:nvPr/>
        </p:nvSpPr>
        <p:spPr>
          <a:xfrm>
            <a:off x="266299" y="802056"/>
            <a:ext cx="6074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Full HD Webcam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with autofocus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In Focus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Autofocus. Full HD. Plug &amp; Play.</a:t>
            </a:r>
          </a:p>
        </p:txBody>
      </p:sp>
      <p:pic>
        <p:nvPicPr>
          <p:cNvPr id="3" name="Picture 2" descr="A close up of a camera&#10;&#10;Description automatically generated">
            <a:extLst>
              <a:ext uri="{FF2B5EF4-FFF2-40B4-BE49-F238E27FC236}">
                <a16:creationId xmlns:a16="http://schemas.microsoft.com/office/drawing/2014/main" id="{B6AB3825-D4D7-44F9-A750-1BC6A7F3A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7" b="95667" l="10000" r="90000">
                        <a14:foregroundMark x1="54200" y1="26667" x2="53067" y2="34733"/>
                        <a14:foregroundMark x1="53067" y1="34733" x2="62333" y2="32267"/>
                        <a14:foregroundMark x1="62333" y1="32267" x2="57000" y2="26800"/>
                        <a14:foregroundMark x1="57000" y1="26800" x2="49733" y2="25933"/>
                        <a14:foregroundMark x1="49733" y1="25933" x2="48267" y2="33467"/>
                        <a14:foregroundMark x1="48267" y1="33467" x2="53333" y2="38333"/>
                        <a14:foregroundMark x1="53333" y1="38333" x2="54733" y2="38400"/>
                        <a14:foregroundMark x1="56067" y1="23267" x2="48200" y2="24400"/>
                        <a14:foregroundMark x1="48200" y1="24400" x2="46533" y2="26933"/>
                        <a14:foregroundMark x1="46267" y1="32533" x2="50067" y2="39000"/>
                        <a14:foregroundMark x1="50067" y1="39000" x2="54867" y2="41333"/>
                        <a14:foregroundMark x1="54067" y1="14267" x2="57733" y2="9267"/>
                        <a14:foregroundMark x1="59333" y1="5333" x2="64800" y2="5600"/>
                        <a14:foregroundMark x1="21533" y1="93867" x2="42067" y2="91733"/>
                        <a14:foregroundMark x1="42067" y1="91733" x2="47933" y2="92000"/>
                        <a14:foregroundMark x1="20400" y1="95667" x2="333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48" y="802056"/>
            <a:ext cx="5934269" cy="593426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BEF125-B7BB-46EC-A43B-C1726057E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96071"/>
              </p:ext>
            </p:extLst>
          </p:nvPr>
        </p:nvGraphicFramePr>
        <p:xfrm>
          <a:off x="316828" y="1929686"/>
          <a:ext cx="6297020" cy="470916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208231">
                  <a:extLst>
                    <a:ext uri="{9D8B030D-6E8A-4147-A177-3AD203B41FA5}">
                      <a16:colId xmlns:a16="http://schemas.microsoft.com/office/drawing/2014/main" val="592422058"/>
                    </a:ext>
                  </a:extLst>
                </a:gridCol>
                <a:gridCol w="4088789">
                  <a:extLst>
                    <a:ext uri="{9D8B030D-6E8A-4147-A177-3AD203B41FA5}">
                      <a16:colId xmlns:a16="http://schemas.microsoft.com/office/drawing/2014/main" val="2066460405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rgbClr val="0070C0"/>
                          </a:solidFill>
                          <a:latin typeface="DINPro-Regular" panose="02000503030000020004" pitchFamily="50" charset="0"/>
                          <a:ea typeface="+mn-ea"/>
                          <a:cs typeface="+mn-cs"/>
                        </a:rPr>
                        <a:t>Technical specs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21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 sensor: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1/2.7 2MP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953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resolution: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1920x1080 (Full HD)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899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frame rate: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fps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23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type: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Autofocus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52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Built-in microphone: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33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of view: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723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 encoding format: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949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Encoding format: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MJPEG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392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supply: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USB DC 5V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769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 length: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150cm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946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Features: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cover, Automatic low light correction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791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Compatible with: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Windows® 10 or later, Windows 8, Windows 7, Mac OS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45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x 71.4 x 32 mm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994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305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211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 includes: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x Web camera, 1 x Manual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619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 dimensions: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x 85 x 65 mm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86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 weight: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136g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67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 code: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TLL491131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74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EAN: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rgbClr val="56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5949120003100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46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7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77BD0-EC75-4C18-885F-42A6DCADBCEA}"/>
              </a:ext>
            </a:extLst>
          </p:cNvPr>
          <p:cNvSpPr txBox="1"/>
          <p:nvPr/>
        </p:nvSpPr>
        <p:spPr>
          <a:xfrm>
            <a:off x="3643745" y="4941217"/>
            <a:ext cx="490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THANK YOU!</a:t>
            </a:r>
          </a:p>
          <a:p>
            <a:endParaRPr lang="en-US" sz="2400" dirty="0">
              <a:latin typeface="DINPro-Regular" panose="02000503030000020004" pitchFamily="50" charset="0"/>
            </a:endParaRPr>
          </a:p>
          <a:p>
            <a:pPr algn="ctr"/>
            <a:r>
              <a:rPr lang="en-US" sz="1600" dirty="0">
                <a:latin typeface="DINPro-Regular" panose="02000503030000020004" pitchFamily="50" charset="0"/>
              </a:rPr>
              <a:t>For more </a:t>
            </a:r>
            <a:r>
              <a:rPr lang="en-US" sz="1600">
                <a:latin typeface="DINPro-Regular" panose="02000503030000020004" pitchFamily="50" charset="0"/>
              </a:rPr>
              <a:t>products visit </a:t>
            </a:r>
            <a:r>
              <a:rPr lang="en-US" sz="1600" dirty="0">
                <a:latin typeface="DINPro-Regular" panose="02000503030000020004" pitchFamily="50" charset="0"/>
              </a:rPr>
              <a:t>our website</a:t>
            </a:r>
          </a:p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INPro-Regular" panose="02000503030000020004" pitchFamily="50" charset="0"/>
                <a:hlinkClick r:id="rId2"/>
              </a:rPr>
              <a:t>www.tellur.com</a:t>
            </a:r>
            <a:endParaRPr lang="en-US" sz="1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DINPro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95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344</Words>
  <Application>Microsoft Office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DINPro-Regular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</dc:creator>
  <cp:lastModifiedBy>Mircea Mihai</cp:lastModifiedBy>
  <cp:revision>269</cp:revision>
  <dcterms:created xsi:type="dcterms:W3CDTF">2017-07-11T14:35:59Z</dcterms:created>
  <dcterms:modified xsi:type="dcterms:W3CDTF">2020-10-15T12:34:16Z</dcterms:modified>
</cp:coreProperties>
</file>